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73" r:id="rId7"/>
    <p:sldId id="261" r:id="rId8"/>
    <p:sldId id="262" r:id="rId9"/>
    <p:sldId id="272" r:id="rId10"/>
    <p:sldId id="263" r:id="rId11"/>
    <p:sldId id="264" r:id="rId12"/>
    <p:sldId id="265" r:id="rId13"/>
    <p:sldId id="267" r:id="rId14"/>
    <p:sldId id="266" r:id="rId15"/>
    <p:sldId id="268" r:id="rId16"/>
    <p:sldId id="275" r:id="rId17"/>
    <p:sldId id="269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96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49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367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168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083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553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240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6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90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59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52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08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09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21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23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71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AF0DB-F8E9-4B45-93E2-6369E6A00860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62AAD6-A3B4-443C-B572-0FFF7551FA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48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stackexchange.com/questions/23317/using-ir-sensor-to-sense-movement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2574/arduino-hooking-up-lcd-without-po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hickbot.club/product/motor-driver-chip-l293d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arduino-publicdo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earsofresistance.com/2020/05/controlling-a-nodemcu-from-the-brower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6B9C-BF34-AFFE-223C-9016285A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Project on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Based Parking System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F8387-3F22-90C8-A3D2-B9FDA92F7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384" y="4248056"/>
            <a:ext cx="7766936" cy="1096899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Submitted by</a:t>
            </a:r>
          </a:p>
          <a:p>
            <a:pPr algn="ctr"/>
            <a:r>
              <a:rPr lang="en-US" dirty="0"/>
              <a:t>Kunapareddy Sainath                                      1051-19-474-057</a:t>
            </a:r>
          </a:p>
          <a:p>
            <a:pPr algn="ctr"/>
            <a:r>
              <a:rPr lang="en-US" dirty="0"/>
              <a:t>C.Manohar                                                      1051-19-474-073</a:t>
            </a:r>
          </a:p>
          <a:p>
            <a:pPr algn="ctr"/>
            <a:r>
              <a:rPr lang="en-US" dirty="0"/>
              <a:t>S.Keerthi                                                        1051-19-474-077</a:t>
            </a:r>
          </a:p>
          <a:p>
            <a:pPr algn="ctr"/>
            <a:r>
              <a:rPr lang="en-US" dirty="0"/>
              <a:t>M.Sai Tharun                                                  1051-19-474-088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9941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2D60-F943-A1E2-AD92-199B065E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Node MCU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A7D3-5E78-80C4-6123-E0CC8AA0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is 16 digital I/O pins.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memory of 4Mb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 speed: 80MHz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SRAM:64Kb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0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F741-F002-FDEE-F5EA-101FA303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A7D0D-9801-9708-883C-B9EBD790F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93154" y="2160588"/>
            <a:ext cx="7165729" cy="3881437"/>
          </a:xfrm>
        </p:spPr>
      </p:pic>
    </p:spTree>
    <p:extLst>
      <p:ext uri="{BB962C8B-B14F-4D97-AF65-F5344CB8AC3E}">
        <p14:creationId xmlns:p14="http://schemas.microsoft.com/office/powerpoint/2010/main" val="378152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F18B-8956-E682-9679-91E8AB73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IR sensor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6A47C-5BAD-D60F-E35D-5735A2F3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sensor is used to detect the object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has receiver(Rx) and transmitter(Tx).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it has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amplifier.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a range of 20 centimeter</a:t>
            </a:r>
          </a:p>
        </p:txBody>
      </p:sp>
    </p:spTree>
    <p:extLst>
      <p:ext uri="{BB962C8B-B14F-4D97-AF65-F5344CB8AC3E}">
        <p14:creationId xmlns:p14="http://schemas.microsoft.com/office/powerpoint/2010/main" val="135505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5B4D-ED72-1D8B-810C-A05B97A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Crystal Display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60567F-338C-5EE7-A0BF-71CD4250C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6307" y="2160588"/>
            <a:ext cx="5399424" cy="3881437"/>
          </a:xfrm>
        </p:spPr>
      </p:pic>
    </p:spTree>
    <p:extLst>
      <p:ext uri="{BB962C8B-B14F-4D97-AF65-F5344CB8AC3E}">
        <p14:creationId xmlns:p14="http://schemas.microsoft.com/office/powerpoint/2010/main" val="400300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5DF6-8331-4251-1742-FE4933AC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L293 Driver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6A2D4-BF03-F780-A2B9-902042A60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68" t="31725" r="13633" b="32773"/>
          <a:stretch/>
        </p:blipFill>
        <p:spPr>
          <a:xfrm>
            <a:off x="2420470" y="2333812"/>
            <a:ext cx="4281641" cy="2190376"/>
          </a:xfrm>
        </p:spPr>
      </p:pic>
    </p:spTree>
    <p:extLst>
      <p:ext uri="{BB962C8B-B14F-4D97-AF65-F5344CB8AC3E}">
        <p14:creationId xmlns:p14="http://schemas.microsoft.com/office/powerpoint/2010/main" val="93069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18D5-1B70-84B0-0FA1-0FF9CD82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4794-2F5A-23D0-6DFE-AD7004E37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Block diagram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4EE4-9E7A-F9EA-59DC-F3683E0DD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30" y="2901650"/>
            <a:ext cx="5265876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B6F6-BDB0-BA0A-7004-D467CA8B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Power Supply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BAE0-C1E8-5418-6114-9033B6009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240v AC is step down by using transformer.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step down AC voltage is converted to periodical DC voltage by rectifier circuit.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periodical DC voltage is converted to pure DC voltage by Filters.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Pure voltage constant voltage we use regulator.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produced DC voltage is provided to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60251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FA3C-5B6C-0415-99D1-179A8A3C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  <a:br>
              <a:rPr lang="en-US" dirty="0"/>
            </a:br>
            <a:endParaRPr lang="en-IN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F1496D7-3DBB-3CE4-3F43-35C79139A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2" r="9891" b="-2064"/>
          <a:stretch/>
        </p:blipFill>
        <p:spPr>
          <a:xfrm rot="5400000">
            <a:off x="1009086" y="1157021"/>
            <a:ext cx="1434355" cy="2383468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3B06D9-492F-B98C-A942-276317A4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2" t="1" b="1446"/>
          <a:stretch/>
        </p:blipFill>
        <p:spPr>
          <a:xfrm rot="5400000">
            <a:off x="4087904" y="1317814"/>
            <a:ext cx="1434356" cy="20618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F2FF0-082C-965C-ABD8-B135095B2F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t="13103" r="23816" b="87"/>
          <a:stretch/>
        </p:blipFill>
        <p:spPr>
          <a:xfrm rot="5400000">
            <a:off x="7166723" y="1157020"/>
            <a:ext cx="1434355" cy="23834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8B082E-8E93-E650-A076-0A77346DA3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3" b="17138"/>
          <a:stretch/>
        </p:blipFill>
        <p:spPr>
          <a:xfrm>
            <a:off x="4105838" y="3792068"/>
            <a:ext cx="1990162" cy="14316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3A375C-BA93-F40F-CCEA-57EE3D0769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918" b="30883"/>
          <a:stretch/>
        </p:blipFill>
        <p:spPr>
          <a:xfrm>
            <a:off x="677334" y="3792068"/>
            <a:ext cx="2965061" cy="14343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A8F975-B18D-B998-D0DC-6F337A9A5C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t="25015" r="29972" b="38128"/>
          <a:stretch/>
        </p:blipFill>
        <p:spPr>
          <a:xfrm>
            <a:off x="6559443" y="3792068"/>
            <a:ext cx="2965060" cy="14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57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4E93-0B33-65A7-312C-8A88AF49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00" y="859715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3642F-F586-A82B-66EF-67A6B95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1" y="2180515"/>
            <a:ext cx="4217446" cy="31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5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BDD5-E52A-7638-AACE-B09EB12E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2DCE-E1C7-7F23-FDF0-A67693394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a days parking a vehicle is became a issues in mall’s and public gathering area.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Efficient and smart way to automate the management of the parking system that allocates an efficient parking space using internet of things technology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gives the  Number slots available and Which slot in empty all the information we can easily gather without manual work.</a:t>
            </a:r>
          </a:p>
        </p:txBody>
      </p:sp>
    </p:spTree>
    <p:extLst>
      <p:ext uri="{BB962C8B-B14F-4D97-AF65-F5344CB8AC3E}">
        <p14:creationId xmlns:p14="http://schemas.microsoft.com/office/powerpoint/2010/main" val="222192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49CE-121A-751A-AF77-6D3B19C8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F4D9-7D4B-E087-2EDF-97BD75CDBB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8236" y="1930400"/>
            <a:ext cx="8596313" cy="38814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Arduino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Node MCU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IR sensors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LCD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L293D drive 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distributors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708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128E-BD14-77A0-9E8E-707052FA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C9B4B6-897F-5F28-43A0-57253C71F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1543368"/>
            <a:ext cx="4273197" cy="3881437"/>
          </a:xfrm>
        </p:spPr>
      </p:pic>
    </p:spTree>
    <p:extLst>
      <p:ext uri="{BB962C8B-B14F-4D97-AF65-F5344CB8AC3E}">
        <p14:creationId xmlns:p14="http://schemas.microsoft.com/office/powerpoint/2010/main" val="39077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F2D3-2AC8-9CD9-0DDA-D8D04D17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Arduino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1621FC-4DDD-36C2-46EF-45B705B9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91647" y="1085478"/>
            <a:ext cx="4981506" cy="4981506"/>
          </a:xfrm>
        </p:spPr>
      </p:pic>
    </p:spTree>
    <p:extLst>
      <p:ext uri="{BB962C8B-B14F-4D97-AF65-F5344CB8AC3E}">
        <p14:creationId xmlns:p14="http://schemas.microsoft.com/office/powerpoint/2010/main" val="91718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B1C3-28FC-B633-3C60-40B0198E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Arduino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D101-3ED4-4099-0491-286801C05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is an open source platform used for building electronics 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consists both physical and programmable circuit board.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transfer the information, Arduino process the information by program which we have dumped in it.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processed data is transfer to Node MCU and LCD display.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D2E1-2FE1-A410-C5D5-7A8042FA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Arduino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09E40-1030-1758-3D40-F59C2912F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is a Micro Controller board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14 digital I/O pins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operated in 5voltage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16MHz of clock speed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2Kb of SRAM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memory of 32Kb</a:t>
            </a:r>
          </a:p>
        </p:txBody>
      </p:sp>
    </p:spTree>
    <p:extLst>
      <p:ext uri="{BB962C8B-B14F-4D97-AF65-F5344CB8AC3E}">
        <p14:creationId xmlns:p14="http://schemas.microsoft.com/office/powerpoint/2010/main" val="99869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6350-694A-C516-2A65-6F60B163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MCU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C612D-9BA2-49E2-8E56-06AA5AFF3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35300" y="2160588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291678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1202-9070-5CFF-C258-269F23F2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Node MCU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57262-0FB9-A921-862C-1EBA870C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 MCU is </a:t>
            </a:r>
            <a:r>
              <a:rPr lang="en-US" sz="2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open source IoT platform, Which acts as wi-fi module.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processed information by Arduino is transfer to it and it update on server.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both server and Node MCU are connected to same internet.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4312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223</TotalTime>
  <Words>394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A Major Project on Iot Based Parking System</vt:lpstr>
      <vt:lpstr>Abstract:</vt:lpstr>
      <vt:lpstr>Components: </vt:lpstr>
      <vt:lpstr>Block diagram:</vt:lpstr>
      <vt:lpstr>Arduino     </vt:lpstr>
      <vt:lpstr>Working of Arduino</vt:lpstr>
      <vt:lpstr>Features of Arduino</vt:lpstr>
      <vt:lpstr>NODE MCU</vt:lpstr>
      <vt:lpstr>Working of Node MCU</vt:lpstr>
      <vt:lpstr>Features of Node MCU</vt:lpstr>
      <vt:lpstr>IR Sensors</vt:lpstr>
      <vt:lpstr>Features of IR sensor</vt:lpstr>
      <vt:lpstr>Liquid Crystal Display</vt:lpstr>
      <vt:lpstr>L293 Driver</vt:lpstr>
      <vt:lpstr>Power Supply</vt:lpstr>
      <vt:lpstr>Working Of Power Supply</vt:lpstr>
      <vt:lpstr>Output :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Parking System</dc:title>
  <dc:creator>Kunapareddy Sainath</dc:creator>
  <cp:lastModifiedBy>Kunapareddy Sainath</cp:lastModifiedBy>
  <cp:revision>17</cp:revision>
  <dcterms:created xsi:type="dcterms:W3CDTF">2022-06-01T18:20:14Z</dcterms:created>
  <dcterms:modified xsi:type="dcterms:W3CDTF">2022-06-16T10:39:24Z</dcterms:modified>
</cp:coreProperties>
</file>